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anva.com/design/DADRJkHqsDU/jZ1bUCzxiwSRrk7WfJrRzQ/view?utm_content=DADRJkHqsDU&amp;utm_campaign=designshare&amp;utm_medium=link&amp;utm_source=sharebutton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ee012ffa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ee012ffa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https://www.canva.com/design/DADRJkHqsDU/jZ1bUCzxiwSRrk7WfJrRzQ/view?utm_content=DADRJkHqsDU&amp;utm_campaign=designshare&amp;utm_medium=link&amp;utm_source=sharebutton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ee012ffa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ee012ffa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ee012ffa1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ee012ffa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ee012ff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ee012ff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e012ffa1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e012ffa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ee012ffa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ee012ffa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ee012ffa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ee012ffa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ee012ffa1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ee012ffa1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ee012ffa1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ee012ffa1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ee012ffa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ee012ffa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e012ffa1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e012ffa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ee012ffa1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ee012ffa1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